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6" r:id="rId5"/>
    <p:sldId id="263" r:id="rId6"/>
    <p:sldId id="268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681571053618296E-2"/>
          <c:y val="3.8194624554262688E-2"/>
          <c:w val="0.93392707161604804"/>
          <c:h val="0.86211390126511589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Category A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alpha val="0"/>
                  </a:schemeClr>
                </a:gs>
                <a:gs pos="100000">
                  <a:schemeClr val="accent2">
                    <a:alpha val="53000"/>
                  </a:schemeClr>
                </a:gs>
              </a:gsLst>
              <a:lin ang="16200000" scaled="0"/>
              <a:tileRect/>
            </a:gradFill>
          </c:spPr>
          <c:cat>
            <c:numRef>
              <c:f>Sheet1!$A$2:$A$31</c:f>
              <c:numCache>
                <c:formatCode>m/d/yyyy</c:formatCode>
                <c:ptCount val="30"/>
                <c:pt idx="0">
                  <c:v>44265</c:v>
                </c:pt>
                <c:pt idx="1">
                  <c:v>44266</c:v>
                </c:pt>
                <c:pt idx="2">
                  <c:v>44267</c:v>
                </c:pt>
                <c:pt idx="3">
                  <c:v>44268</c:v>
                </c:pt>
                <c:pt idx="4">
                  <c:v>44269</c:v>
                </c:pt>
                <c:pt idx="5">
                  <c:v>44270</c:v>
                </c:pt>
                <c:pt idx="6">
                  <c:v>44271</c:v>
                </c:pt>
                <c:pt idx="7">
                  <c:v>44272</c:v>
                </c:pt>
                <c:pt idx="8">
                  <c:v>44273</c:v>
                </c:pt>
                <c:pt idx="9">
                  <c:v>44274</c:v>
                </c:pt>
                <c:pt idx="10">
                  <c:v>44275</c:v>
                </c:pt>
                <c:pt idx="11">
                  <c:v>44276</c:v>
                </c:pt>
                <c:pt idx="12">
                  <c:v>44277</c:v>
                </c:pt>
                <c:pt idx="13">
                  <c:v>44278</c:v>
                </c:pt>
                <c:pt idx="14">
                  <c:v>44279</c:v>
                </c:pt>
                <c:pt idx="15">
                  <c:v>44280</c:v>
                </c:pt>
                <c:pt idx="16">
                  <c:v>44281</c:v>
                </c:pt>
                <c:pt idx="17">
                  <c:v>44282</c:v>
                </c:pt>
                <c:pt idx="18">
                  <c:v>44283</c:v>
                </c:pt>
                <c:pt idx="19">
                  <c:v>44284</c:v>
                </c:pt>
                <c:pt idx="20">
                  <c:v>44285</c:v>
                </c:pt>
                <c:pt idx="21">
                  <c:v>44286</c:v>
                </c:pt>
                <c:pt idx="22">
                  <c:v>44287</c:v>
                </c:pt>
                <c:pt idx="23">
                  <c:v>44288</c:v>
                </c:pt>
                <c:pt idx="24">
                  <c:v>44289</c:v>
                </c:pt>
                <c:pt idx="25">
                  <c:v>44290</c:v>
                </c:pt>
                <c:pt idx="26">
                  <c:v>44291</c:v>
                </c:pt>
                <c:pt idx="27">
                  <c:v>44292</c:v>
                </c:pt>
                <c:pt idx="28">
                  <c:v>44293</c:v>
                </c:pt>
                <c:pt idx="29">
                  <c:v>44294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9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  <c:pt idx="8">
                  <c:v>14</c:v>
                </c:pt>
                <c:pt idx="9">
                  <c:v>11</c:v>
                </c:pt>
                <c:pt idx="10">
                  <c:v>7</c:v>
                </c:pt>
                <c:pt idx="11">
                  <c:v>130</c:v>
                </c:pt>
                <c:pt idx="12">
                  <c:v>20</c:v>
                </c:pt>
                <c:pt idx="13">
                  <c:v>22</c:v>
                </c:pt>
                <c:pt idx="14">
                  <c:v>28</c:v>
                </c:pt>
                <c:pt idx="15">
                  <c:v>33</c:v>
                </c:pt>
                <c:pt idx="16">
                  <c:v>56</c:v>
                </c:pt>
                <c:pt idx="17">
                  <c:v>144</c:v>
                </c:pt>
                <c:pt idx="18">
                  <c:v>134</c:v>
                </c:pt>
                <c:pt idx="19">
                  <c:v>104</c:v>
                </c:pt>
                <c:pt idx="20">
                  <c:v>110</c:v>
                </c:pt>
                <c:pt idx="21">
                  <c:v>60</c:v>
                </c:pt>
                <c:pt idx="22">
                  <c:v>45</c:v>
                </c:pt>
                <c:pt idx="23">
                  <c:v>50</c:v>
                </c:pt>
                <c:pt idx="24">
                  <c:v>40</c:v>
                </c:pt>
                <c:pt idx="25">
                  <c:v>22</c:v>
                </c:pt>
                <c:pt idx="26">
                  <c:v>12</c:v>
                </c:pt>
                <c:pt idx="27">
                  <c:v>8</c:v>
                </c:pt>
                <c:pt idx="28">
                  <c:v>10</c:v>
                </c:pt>
                <c:pt idx="2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E-48DA-9F70-7F07F428DA2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Category B Fill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alpha val="45000"/>
                  </a:schemeClr>
                </a:gs>
              </a:gsLst>
              <a:lin ang="16200000" scaled="0"/>
              <a:tileRect/>
            </a:gradFill>
          </c:spPr>
          <c:cat>
            <c:numRef>
              <c:f>Sheet1!$A$2:$A$31</c:f>
              <c:numCache>
                <c:formatCode>m/d/yyyy</c:formatCode>
                <c:ptCount val="30"/>
                <c:pt idx="0">
                  <c:v>44265</c:v>
                </c:pt>
                <c:pt idx="1">
                  <c:v>44266</c:v>
                </c:pt>
                <c:pt idx="2">
                  <c:v>44267</c:v>
                </c:pt>
                <c:pt idx="3">
                  <c:v>44268</c:v>
                </c:pt>
                <c:pt idx="4">
                  <c:v>44269</c:v>
                </c:pt>
                <c:pt idx="5">
                  <c:v>44270</c:v>
                </c:pt>
                <c:pt idx="6">
                  <c:v>44271</c:v>
                </c:pt>
                <c:pt idx="7">
                  <c:v>44272</c:v>
                </c:pt>
                <c:pt idx="8">
                  <c:v>44273</c:v>
                </c:pt>
                <c:pt idx="9">
                  <c:v>44274</c:v>
                </c:pt>
                <c:pt idx="10">
                  <c:v>44275</c:v>
                </c:pt>
                <c:pt idx="11">
                  <c:v>44276</c:v>
                </c:pt>
                <c:pt idx="12">
                  <c:v>44277</c:v>
                </c:pt>
                <c:pt idx="13">
                  <c:v>44278</c:v>
                </c:pt>
                <c:pt idx="14">
                  <c:v>44279</c:v>
                </c:pt>
                <c:pt idx="15">
                  <c:v>44280</c:v>
                </c:pt>
                <c:pt idx="16">
                  <c:v>44281</c:v>
                </c:pt>
                <c:pt idx="17">
                  <c:v>44282</c:v>
                </c:pt>
                <c:pt idx="18">
                  <c:v>44283</c:v>
                </c:pt>
                <c:pt idx="19">
                  <c:v>44284</c:v>
                </c:pt>
                <c:pt idx="20">
                  <c:v>44285</c:v>
                </c:pt>
                <c:pt idx="21">
                  <c:v>44286</c:v>
                </c:pt>
                <c:pt idx="22">
                  <c:v>44287</c:v>
                </c:pt>
                <c:pt idx="23">
                  <c:v>44288</c:v>
                </c:pt>
                <c:pt idx="24">
                  <c:v>44289</c:v>
                </c:pt>
                <c:pt idx="25">
                  <c:v>44290</c:v>
                </c:pt>
                <c:pt idx="26">
                  <c:v>44291</c:v>
                </c:pt>
                <c:pt idx="27">
                  <c:v>44292</c:v>
                </c:pt>
                <c:pt idx="28">
                  <c:v>44293</c:v>
                </c:pt>
                <c:pt idx="29">
                  <c:v>44294</c:v>
                </c:pt>
              </c:numCache>
            </c:numRef>
          </c:cat>
          <c:val>
            <c:numRef>
              <c:f>Sheet1!$E$2:$E$31</c:f>
              <c:numCache>
                <c:formatCode>General</c:formatCode>
                <c:ptCount val="30"/>
                <c:pt idx="0">
                  <c:v>100</c:v>
                </c:pt>
                <c:pt idx="1">
                  <c:v>2</c:v>
                </c:pt>
                <c:pt idx="2">
                  <c:v>2</c:v>
                </c:pt>
                <c:pt idx="3">
                  <c:v>8</c:v>
                </c:pt>
                <c:pt idx="4">
                  <c:v>13</c:v>
                </c:pt>
                <c:pt idx="5">
                  <c:v>89</c:v>
                </c:pt>
                <c:pt idx="6">
                  <c:v>19</c:v>
                </c:pt>
                <c:pt idx="7">
                  <c:v>34</c:v>
                </c:pt>
                <c:pt idx="8">
                  <c:v>12</c:v>
                </c:pt>
                <c:pt idx="9">
                  <c:v>40</c:v>
                </c:pt>
                <c:pt idx="10">
                  <c:v>22</c:v>
                </c:pt>
                <c:pt idx="11">
                  <c:v>35</c:v>
                </c:pt>
                <c:pt idx="12">
                  <c:v>35</c:v>
                </c:pt>
                <c:pt idx="13">
                  <c:v>30</c:v>
                </c:pt>
                <c:pt idx="14">
                  <c:v>33</c:v>
                </c:pt>
                <c:pt idx="15">
                  <c:v>40</c:v>
                </c:pt>
                <c:pt idx="16">
                  <c:v>80</c:v>
                </c:pt>
                <c:pt idx="17">
                  <c:v>105</c:v>
                </c:pt>
                <c:pt idx="18">
                  <c:v>80</c:v>
                </c:pt>
                <c:pt idx="19">
                  <c:v>70</c:v>
                </c:pt>
                <c:pt idx="20">
                  <c:v>40</c:v>
                </c:pt>
                <c:pt idx="21">
                  <c:v>30</c:v>
                </c:pt>
                <c:pt idx="22">
                  <c:v>35</c:v>
                </c:pt>
                <c:pt idx="23">
                  <c:v>39</c:v>
                </c:pt>
                <c:pt idx="24">
                  <c:v>37</c:v>
                </c:pt>
                <c:pt idx="25">
                  <c:v>45</c:v>
                </c:pt>
                <c:pt idx="26">
                  <c:v>30</c:v>
                </c:pt>
                <c:pt idx="27">
                  <c:v>25</c:v>
                </c:pt>
                <c:pt idx="28">
                  <c:v>20</c:v>
                </c:pt>
                <c:pt idx="2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E-48DA-9F70-7F07F428D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08981760"/>
        <c:axId val="-1808989376"/>
      </c:area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Category A Fill</c:v>
                </c:pt>
              </c:strCache>
            </c:strRef>
          </c:tx>
          <c:spPr>
            <a:ln w="50800"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 w="3175">
                <a:noFill/>
              </a:ln>
            </c:spPr>
          </c:marker>
          <c:cat>
            <c:numRef>
              <c:f>Sheet1!$A$2:$A$31</c:f>
              <c:numCache>
                <c:formatCode>m/d/yyyy</c:formatCode>
                <c:ptCount val="30"/>
                <c:pt idx="0">
                  <c:v>44265</c:v>
                </c:pt>
                <c:pt idx="1">
                  <c:v>44266</c:v>
                </c:pt>
                <c:pt idx="2">
                  <c:v>44267</c:v>
                </c:pt>
                <c:pt idx="3">
                  <c:v>44268</c:v>
                </c:pt>
                <c:pt idx="4">
                  <c:v>44269</c:v>
                </c:pt>
                <c:pt idx="5">
                  <c:v>44270</c:v>
                </c:pt>
                <c:pt idx="6">
                  <c:v>44271</c:v>
                </c:pt>
                <c:pt idx="7">
                  <c:v>44272</c:v>
                </c:pt>
                <c:pt idx="8">
                  <c:v>44273</c:v>
                </c:pt>
                <c:pt idx="9">
                  <c:v>44274</c:v>
                </c:pt>
                <c:pt idx="10">
                  <c:v>44275</c:v>
                </c:pt>
                <c:pt idx="11">
                  <c:v>44276</c:v>
                </c:pt>
                <c:pt idx="12">
                  <c:v>44277</c:v>
                </c:pt>
                <c:pt idx="13">
                  <c:v>44278</c:v>
                </c:pt>
                <c:pt idx="14">
                  <c:v>44279</c:v>
                </c:pt>
                <c:pt idx="15">
                  <c:v>44280</c:v>
                </c:pt>
                <c:pt idx="16">
                  <c:v>44281</c:v>
                </c:pt>
                <c:pt idx="17">
                  <c:v>44282</c:v>
                </c:pt>
                <c:pt idx="18">
                  <c:v>44283</c:v>
                </c:pt>
                <c:pt idx="19">
                  <c:v>44284</c:v>
                </c:pt>
                <c:pt idx="20">
                  <c:v>44285</c:v>
                </c:pt>
                <c:pt idx="21">
                  <c:v>44286</c:v>
                </c:pt>
                <c:pt idx="22">
                  <c:v>44287</c:v>
                </c:pt>
                <c:pt idx="23">
                  <c:v>44288</c:v>
                </c:pt>
                <c:pt idx="24">
                  <c:v>44289</c:v>
                </c:pt>
                <c:pt idx="25">
                  <c:v>44290</c:v>
                </c:pt>
                <c:pt idx="26">
                  <c:v>44291</c:v>
                </c:pt>
                <c:pt idx="27">
                  <c:v>44292</c:v>
                </c:pt>
                <c:pt idx="28">
                  <c:v>44293</c:v>
                </c:pt>
                <c:pt idx="29">
                  <c:v>44294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9</c:v>
                </c:pt>
                <c:pt idx="5">
                  <c:v>14</c:v>
                </c:pt>
                <c:pt idx="6">
                  <c:v>11</c:v>
                </c:pt>
                <c:pt idx="7">
                  <c:v>16</c:v>
                </c:pt>
                <c:pt idx="8">
                  <c:v>14</c:v>
                </c:pt>
                <c:pt idx="9">
                  <c:v>11</c:v>
                </c:pt>
                <c:pt idx="10">
                  <c:v>7</c:v>
                </c:pt>
                <c:pt idx="11">
                  <c:v>130</c:v>
                </c:pt>
                <c:pt idx="12">
                  <c:v>20</c:v>
                </c:pt>
                <c:pt idx="13">
                  <c:v>22</c:v>
                </c:pt>
                <c:pt idx="14">
                  <c:v>28</c:v>
                </c:pt>
                <c:pt idx="15">
                  <c:v>33</c:v>
                </c:pt>
                <c:pt idx="16">
                  <c:v>56</c:v>
                </c:pt>
                <c:pt idx="17">
                  <c:v>144</c:v>
                </c:pt>
                <c:pt idx="18">
                  <c:v>134</c:v>
                </c:pt>
                <c:pt idx="19">
                  <c:v>104</c:v>
                </c:pt>
                <c:pt idx="20">
                  <c:v>110</c:v>
                </c:pt>
                <c:pt idx="21">
                  <c:v>60</c:v>
                </c:pt>
                <c:pt idx="22">
                  <c:v>45</c:v>
                </c:pt>
                <c:pt idx="23">
                  <c:v>50</c:v>
                </c:pt>
                <c:pt idx="24">
                  <c:v>40</c:v>
                </c:pt>
                <c:pt idx="25">
                  <c:v>22</c:v>
                </c:pt>
                <c:pt idx="26">
                  <c:v>12</c:v>
                </c:pt>
                <c:pt idx="27">
                  <c:v>8</c:v>
                </c:pt>
                <c:pt idx="28">
                  <c:v>10</c:v>
                </c:pt>
                <c:pt idx="2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FE-48DA-9F70-7F07F428DA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Category B</c:v>
                </c:pt>
              </c:strCache>
            </c:strRef>
          </c:tx>
          <c:spPr>
            <a:ln w="50800">
              <a:solidFill>
                <a:schemeClr val="accent1"/>
              </a:solidFill>
            </a:ln>
          </c:spPr>
          <c:marker>
            <c:symbol val="circle"/>
            <c:size val="4"/>
          </c:marker>
          <c:cat>
            <c:numRef>
              <c:f>Sheet1!$A$2:$A$31</c:f>
              <c:numCache>
                <c:formatCode>m/d/yyyy</c:formatCode>
                <c:ptCount val="30"/>
                <c:pt idx="0">
                  <c:v>44265</c:v>
                </c:pt>
                <c:pt idx="1">
                  <c:v>44266</c:v>
                </c:pt>
                <c:pt idx="2">
                  <c:v>44267</c:v>
                </c:pt>
                <c:pt idx="3">
                  <c:v>44268</c:v>
                </c:pt>
                <c:pt idx="4">
                  <c:v>44269</c:v>
                </c:pt>
                <c:pt idx="5">
                  <c:v>44270</c:v>
                </c:pt>
                <c:pt idx="6">
                  <c:v>44271</c:v>
                </c:pt>
                <c:pt idx="7">
                  <c:v>44272</c:v>
                </c:pt>
                <c:pt idx="8">
                  <c:v>44273</c:v>
                </c:pt>
                <c:pt idx="9">
                  <c:v>44274</c:v>
                </c:pt>
                <c:pt idx="10">
                  <c:v>44275</c:v>
                </c:pt>
                <c:pt idx="11">
                  <c:v>44276</c:v>
                </c:pt>
                <c:pt idx="12">
                  <c:v>44277</c:v>
                </c:pt>
                <c:pt idx="13">
                  <c:v>44278</c:v>
                </c:pt>
                <c:pt idx="14">
                  <c:v>44279</c:v>
                </c:pt>
                <c:pt idx="15">
                  <c:v>44280</c:v>
                </c:pt>
                <c:pt idx="16">
                  <c:v>44281</c:v>
                </c:pt>
                <c:pt idx="17">
                  <c:v>44282</c:v>
                </c:pt>
                <c:pt idx="18">
                  <c:v>44283</c:v>
                </c:pt>
                <c:pt idx="19">
                  <c:v>44284</c:v>
                </c:pt>
                <c:pt idx="20">
                  <c:v>44285</c:v>
                </c:pt>
                <c:pt idx="21">
                  <c:v>44286</c:v>
                </c:pt>
                <c:pt idx="22">
                  <c:v>44287</c:v>
                </c:pt>
                <c:pt idx="23">
                  <c:v>44288</c:v>
                </c:pt>
                <c:pt idx="24">
                  <c:v>44289</c:v>
                </c:pt>
                <c:pt idx="25">
                  <c:v>44290</c:v>
                </c:pt>
                <c:pt idx="26">
                  <c:v>44291</c:v>
                </c:pt>
                <c:pt idx="27">
                  <c:v>44292</c:v>
                </c:pt>
                <c:pt idx="28">
                  <c:v>44293</c:v>
                </c:pt>
                <c:pt idx="29">
                  <c:v>44294</c:v>
                </c:pt>
              </c:numCache>
            </c:numRef>
          </c:cat>
          <c:val>
            <c:numRef>
              <c:f>Sheet1!$D$2:$D$31</c:f>
              <c:numCache>
                <c:formatCode>General</c:formatCode>
                <c:ptCount val="30"/>
                <c:pt idx="0">
                  <c:v>100</c:v>
                </c:pt>
                <c:pt idx="1">
                  <c:v>2</c:v>
                </c:pt>
                <c:pt idx="2">
                  <c:v>2</c:v>
                </c:pt>
                <c:pt idx="3">
                  <c:v>8</c:v>
                </c:pt>
                <c:pt idx="4">
                  <c:v>13</c:v>
                </c:pt>
                <c:pt idx="5">
                  <c:v>89</c:v>
                </c:pt>
                <c:pt idx="6">
                  <c:v>19</c:v>
                </c:pt>
                <c:pt idx="7">
                  <c:v>34</c:v>
                </c:pt>
                <c:pt idx="8">
                  <c:v>12</c:v>
                </c:pt>
                <c:pt idx="9">
                  <c:v>40</c:v>
                </c:pt>
                <c:pt idx="10">
                  <c:v>22</c:v>
                </c:pt>
                <c:pt idx="11">
                  <c:v>35</c:v>
                </c:pt>
                <c:pt idx="12">
                  <c:v>35</c:v>
                </c:pt>
                <c:pt idx="13">
                  <c:v>30</c:v>
                </c:pt>
                <c:pt idx="14">
                  <c:v>33</c:v>
                </c:pt>
                <c:pt idx="15">
                  <c:v>40</c:v>
                </c:pt>
                <c:pt idx="16">
                  <c:v>80</c:v>
                </c:pt>
                <c:pt idx="17">
                  <c:v>105</c:v>
                </c:pt>
                <c:pt idx="18">
                  <c:v>80</c:v>
                </c:pt>
                <c:pt idx="19">
                  <c:v>70</c:v>
                </c:pt>
                <c:pt idx="20">
                  <c:v>40</c:v>
                </c:pt>
                <c:pt idx="21">
                  <c:v>30</c:v>
                </c:pt>
                <c:pt idx="22">
                  <c:v>35</c:v>
                </c:pt>
                <c:pt idx="23">
                  <c:v>39</c:v>
                </c:pt>
                <c:pt idx="24">
                  <c:v>37</c:v>
                </c:pt>
                <c:pt idx="25">
                  <c:v>45</c:v>
                </c:pt>
                <c:pt idx="26">
                  <c:v>30</c:v>
                </c:pt>
                <c:pt idx="27">
                  <c:v>25</c:v>
                </c:pt>
                <c:pt idx="28">
                  <c:v>20</c:v>
                </c:pt>
                <c:pt idx="29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FE-48DA-9F70-7F07F428D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08981760"/>
        <c:axId val="-1808989376"/>
      </c:lineChart>
      <c:dateAx>
        <c:axId val="-1808981760"/>
        <c:scaling>
          <c:orientation val="minMax"/>
        </c:scaling>
        <c:delete val="0"/>
        <c:axPos val="b"/>
        <c:majorGridlines>
          <c:spPr>
            <a:ln w="6350">
              <a:solidFill>
                <a:schemeClr val="tx1">
                  <a:lumMod val="60000"/>
                  <a:lumOff val="40000"/>
                  <a:alpha val="50000"/>
                </a:schemeClr>
              </a:solidFill>
            </a:ln>
          </c:spPr>
        </c:majorGridlines>
        <c:numFmt formatCode="m/d/yyyy" sourceLinked="1"/>
        <c:majorTickMark val="none"/>
        <c:minorTickMark val="none"/>
        <c:tickLblPos val="nextTo"/>
        <c:spPr>
          <a:ln>
            <a:noFill/>
          </a:ln>
        </c:spPr>
        <c:crossAx val="-1808989376"/>
        <c:crosses val="autoZero"/>
        <c:auto val="1"/>
        <c:lblOffset val="100"/>
        <c:baseTimeUnit val="days"/>
        <c:majorUnit val="7"/>
        <c:majorTimeUnit val="days"/>
      </c:dateAx>
      <c:valAx>
        <c:axId val="-1808989376"/>
        <c:scaling>
          <c:orientation val="minMax"/>
          <c:max val="16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noFill/>
          </a:ln>
        </c:spPr>
        <c:crossAx val="-1808981760"/>
        <c:crosses val="autoZero"/>
        <c:crossBetween val="midCat"/>
        <c:majorUnit val="40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sz="1500" b="0">
          <a:latin typeface="DB Ozone X" panose="02000506090000020004" pitchFamily="2" charset="-34"/>
          <a:cs typeface="DB Ozone X" panose="02000506090000020004" pitchFamily="2" charset="-34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2700">
                <a:solidFill>
                  <a:schemeClr val="bg1">
                    <a:lumMod val="50000"/>
                  </a:schemeClr>
                </a:solidFill>
              </a:ln>
            </c:spPr>
            <c:trendlineType val="exp"/>
            <c:dispRSqr val="0"/>
            <c:dispEq val="0"/>
          </c:trendline>
          <c:cat>
            <c:numRef>
              <c:f>Sheet1!$A$2:$A$6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</c:v>
                </c:pt>
                <c:pt idx="1">
                  <c:v>22</c:v>
                </c:pt>
                <c:pt idx="2">
                  <c:v>30</c:v>
                </c:pt>
                <c:pt idx="3">
                  <c:v>45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5E-4AF0-8720-0FE7B000B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"/>
        <c:axId val="-1808991008"/>
        <c:axId val="-1808990464"/>
      </c:barChart>
      <c:catAx>
        <c:axId val="-1808991008"/>
        <c:scaling>
          <c:orientation val="minMax"/>
        </c:scaling>
        <c:delete val="0"/>
        <c:axPos val="b"/>
        <c:majorGridlines>
          <c:spPr>
            <a:ln w="3175" cmpd="sng">
              <a:noFill/>
            </a:ln>
          </c:spPr>
        </c:majorGridlines>
        <c:numFmt formatCode="General" sourceLinked="1"/>
        <c:majorTickMark val="none"/>
        <c:minorTickMark val="none"/>
        <c:tickLblPos val="nextTo"/>
        <c:spPr>
          <a:ln>
            <a:solidFill>
              <a:schemeClr val="tx1">
                <a:alpha val="30000"/>
              </a:schemeClr>
            </a:solidFill>
          </a:ln>
        </c:spPr>
        <c:crossAx val="-1808990464"/>
        <c:crosses val="autoZero"/>
        <c:auto val="1"/>
        <c:lblAlgn val="ctr"/>
        <c:lblOffset val="100"/>
        <c:noMultiLvlLbl val="0"/>
      </c:catAx>
      <c:valAx>
        <c:axId val="-1808990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808991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tx1">
              <a:lumMod val="50000"/>
              <a:lumOff val="50000"/>
            </a:schemeClr>
          </a:solidFill>
          <a:latin typeface="DB Ozone X" panose="02000506090000020004" pitchFamily="2" charset="-34"/>
          <a:cs typeface="DB Ozone X" panose="02000506090000020004" pitchFamily="2" charset="-34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1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408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790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498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369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405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67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61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2949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764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70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28347-325E-4B47-8156-3568591CE23D}" type="datetimeFigureOut">
              <a:rPr lang="th-TH" smtClean="0"/>
              <a:t>11/03/64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292C-ED0D-47C3-873B-B71BF2FB8C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478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D690EC-75FC-4FB6-A4E8-661692155AEC}"/>
              </a:ext>
            </a:extLst>
          </p:cNvPr>
          <p:cNvSpPr txBox="1"/>
          <p:nvPr/>
        </p:nvSpPr>
        <p:spPr>
          <a:xfrm>
            <a:off x="1403135" y="2521698"/>
            <a:ext cx="8070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KUSE PowerPoint</a:t>
            </a:r>
            <a:endParaRPr lang="th-TH" sz="8000" b="1" dirty="0">
              <a:solidFill>
                <a:schemeClr val="tx1">
                  <a:lumMod val="65000"/>
                  <a:lumOff val="35000"/>
                </a:schemeClr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F8AC0A-EF75-4882-B0D0-B2CE4561E46E}"/>
              </a:ext>
            </a:extLst>
          </p:cNvPr>
          <p:cNvSpPr txBox="1"/>
          <p:nvPr/>
        </p:nvSpPr>
        <p:spPr>
          <a:xfrm>
            <a:off x="1441235" y="3813570"/>
            <a:ext cx="786173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Revised  Version  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23155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F19F98-BB72-4662-9988-E6BB594F4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593" y="1945193"/>
            <a:ext cx="2967613" cy="29676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3E1AAC-9F94-413A-B784-1D4CAA039523}"/>
              </a:ext>
            </a:extLst>
          </p:cNvPr>
          <p:cNvSpPr txBox="1"/>
          <p:nvPr/>
        </p:nvSpPr>
        <p:spPr>
          <a:xfrm>
            <a:off x="5143499" y="2305614"/>
            <a:ext cx="60960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urna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Nunc viverra imperdiet enim. Fusce est. Vivamus a </a:t>
            </a:r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tellus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  <a:p>
            <a:pPr algn="just"/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Pellentesque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 habitant morbi tristique senectus et netus et malesuada fames ac turpis egestas. Proin pharetra nonummy pede. Mauris et </a:t>
            </a:r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orci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640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09FF3-C93D-4C14-8A7E-267A163DFB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177" y="2232183"/>
            <a:ext cx="2511396" cy="2511396"/>
          </a:xfrm>
          <a:prstGeom prst="rect">
            <a:avLst/>
          </a:prstGeom>
        </p:spPr>
      </p:pic>
      <p:sp useBgFill="1">
        <p:nvSpPr>
          <p:cNvPr id="31" name="Rounded Rectangle 3">
            <a:extLst>
              <a:ext uri="{FF2B5EF4-FFF2-40B4-BE49-F238E27FC236}">
                <a16:creationId xmlns:a16="http://schemas.microsoft.com/office/drawing/2014/main" id="{859EB44A-D81D-4D4C-91DC-32097466FC3A}"/>
              </a:ext>
            </a:extLst>
          </p:cNvPr>
          <p:cNvSpPr/>
          <p:nvPr/>
        </p:nvSpPr>
        <p:spPr>
          <a:xfrm>
            <a:off x="5776984" y="1835552"/>
            <a:ext cx="3963594" cy="832793"/>
          </a:xfrm>
          <a:prstGeom prst="roundRect">
            <a:avLst>
              <a:gd name="adj" fmla="val 50000"/>
            </a:avLst>
          </a:prstGeom>
          <a:ln w="508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50212" rtlCol="0" anchor="ctr"/>
          <a:lstStyle/>
          <a:p>
            <a:endParaRPr lang="en-US" sz="2799" dirty="0">
              <a:solidFill>
                <a:schemeClr val="tx1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E184D1D-B770-48C1-B95E-D5D01A103BAD}"/>
              </a:ext>
            </a:extLst>
          </p:cNvPr>
          <p:cNvSpPr>
            <a:spLocks noChangeAspect="1"/>
          </p:cNvSpPr>
          <p:nvPr/>
        </p:nvSpPr>
        <p:spPr>
          <a:xfrm rot="5400000">
            <a:off x="5776984" y="1835552"/>
            <a:ext cx="832793" cy="83279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6398" dirty="0">
              <a:solidFill>
                <a:srgbClr val="FFFFFF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 useBgFill="1">
        <p:nvSpPr>
          <p:cNvPr id="33" name="Rounded Rectangle 5">
            <a:extLst>
              <a:ext uri="{FF2B5EF4-FFF2-40B4-BE49-F238E27FC236}">
                <a16:creationId xmlns:a16="http://schemas.microsoft.com/office/drawing/2014/main" id="{A261800E-7616-4238-BB7B-9669D32386EB}"/>
              </a:ext>
            </a:extLst>
          </p:cNvPr>
          <p:cNvSpPr/>
          <p:nvPr/>
        </p:nvSpPr>
        <p:spPr>
          <a:xfrm>
            <a:off x="5776984" y="3012603"/>
            <a:ext cx="3963594" cy="832793"/>
          </a:xfrm>
          <a:prstGeom prst="roundRect">
            <a:avLst>
              <a:gd name="adj" fmla="val 50000"/>
            </a:avLst>
          </a:prstGeom>
          <a:ln w="508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50212" rtlCol="0" anchor="ctr"/>
          <a:lstStyle/>
          <a:p>
            <a:endParaRPr lang="en-US" sz="2799" dirty="0">
              <a:solidFill>
                <a:schemeClr val="tx1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E99C634-D858-409F-833B-63CCE1DD6CF1}"/>
              </a:ext>
            </a:extLst>
          </p:cNvPr>
          <p:cNvSpPr>
            <a:spLocks noChangeAspect="1"/>
          </p:cNvSpPr>
          <p:nvPr/>
        </p:nvSpPr>
        <p:spPr>
          <a:xfrm rot="5400000">
            <a:off x="8930009" y="3012603"/>
            <a:ext cx="832793" cy="83279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6398" dirty="0">
              <a:solidFill>
                <a:srgbClr val="FFFFFF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 useBgFill="1">
        <p:nvSpPr>
          <p:cNvPr id="35" name="Rounded Rectangle 7">
            <a:extLst>
              <a:ext uri="{FF2B5EF4-FFF2-40B4-BE49-F238E27FC236}">
                <a16:creationId xmlns:a16="http://schemas.microsoft.com/office/drawing/2014/main" id="{8E7CF685-2A61-46FC-B9C7-C25E119C746D}"/>
              </a:ext>
            </a:extLst>
          </p:cNvPr>
          <p:cNvSpPr/>
          <p:nvPr/>
        </p:nvSpPr>
        <p:spPr>
          <a:xfrm>
            <a:off x="5776984" y="4189654"/>
            <a:ext cx="3963594" cy="832793"/>
          </a:xfrm>
          <a:prstGeom prst="roundRect">
            <a:avLst>
              <a:gd name="adj" fmla="val 50000"/>
            </a:avLst>
          </a:prstGeom>
          <a:ln w="508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50212" rtlCol="0" anchor="ctr"/>
          <a:lstStyle/>
          <a:p>
            <a:endParaRPr lang="en-US" sz="2799" dirty="0">
              <a:solidFill>
                <a:schemeClr val="tx1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B86AFAA-BDB6-45A6-AE61-F070D1BA024E}"/>
              </a:ext>
            </a:extLst>
          </p:cNvPr>
          <p:cNvSpPr>
            <a:spLocks noChangeAspect="1"/>
          </p:cNvSpPr>
          <p:nvPr/>
        </p:nvSpPr>
        <p:spPr>
          <a:xfrm rot="5400000">
            <a:off x="5776985" y="4189654"/>
            <a:ext cx="832793" cy="832793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6398" dirty="0">
              <a:solidFill>
                <a:srgbClr val="FFFFFF"/>
              </a:solidFill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074D43F-C9D7-4909-A0A9-74B6B76FB712}"/>
              </a:ext>
            </a:extLst>
          </p:cNvPr>
          <p:cNvSpPr txBox="1"/>
          <p:nvPr/>
        </p:nvSpPr>
        <p:spPr>
          <a:xfrm>
            <a:off x="6822654" y="1816018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YOUR TITLE 01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215A92A-F170-46E5-99C0-13B6A1EF7662}"/>
              </a:ext>
            </a:extLst>
          </p:cNvPr>
          <p:cNvSpPr txBox="1">
            <a:spLocks/>
          </p:cNvSpPr>
          <p:nvPr/>
        </p:nvSpPr>
        <p:spPr>
          <a:xfrm>
            <a:off x="6773964" y="2290061"/>
            <a:ext cx="4214711" cy="45621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DB Ozone X" panose="02000506090000020004" pitchFamily="2" charset="-34"/>
                <a:ea typeface="Lato Light" panose="020F0502020204030203" pitchFamily="34" charset="0"/>
                <a:cs typeface="DB Ozone X" panose="02000506090000020004" pitchFamily="2" charset="-34"/>
              </a:rPr>
              <a:t>CONTENT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3350862-403E-4B3F-B52E-6F321128E386}"/>
              </a:ext>
            </a:extLst>
          </p:cNvPr>
          <p:cNvSpPr txBox="1"/>
          <p:nvPr/>
        </p:nvSpPr>
        <p:spPr>
          <a:xfrm>
            <a:off x="6340054" y="3006515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YOUR TITLE 02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3CA946-FC78-4E7D-A52E-75404FBEF72D}"/>
              </a:ext>
            </a:extLst>
          </p:cNvPr>
          <p:cNvSpPr txBox="1"/>
          <p:nvPr/>
        </p:nvSpPr>
        <p:spPr>
          <a:xfrm>
            <a:off x="6822654" y="4143224"/>
            <a:ext cx="21547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YOUR TITLE 03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225225A5-5B63-4E98-B957-8EDEF657E518}"/>
              </a:ext>
            </a:extLst>
          </p:cNvPr>
          <p:cNvSpPr txBox="1">
            <a:spLocks/>
          </p:cNvSpPr>
          <p:nvPr/>
        </p:nvSpPr>
        <p:spPr>
          <a:xfrm>
            <a:off x="6340054" y="3487881"/>
            <a:ext cx="4214711" cy="45621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DB Ozone X" panose="02000506090000020004" pitchFamily="2" charset="-34"/>
                <a:ea typeface="Lato Light" panose="020F0502020204030203" pitchFamily="34" charset="0"/>
                <a:cs typeface="DB Ozone X" panose="02000506090000020004" pitchFamily="2" charset="-34"/>
              </a:rPr>
              <a:t>CONTENT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363A5B0D-7FAA-48BA-9C66-057063815D68}"/>
              </a:ext>
            </a:extLst>
          </p:cNvPr>
          <p:cNvSpPr txBox="1">
            <a:spLocks/>
          </p:cNvSpPr>
          <p:nvPr/>
        </p:nvSpPr>
        <p:spPr>
          <a:xfrm>
            <a:off x="6822654" y="4612573"/>
            <a:ext cx="4214711" cy="456217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5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DB Ozone X" panose="02000506090000020004" pitchFamily="2" charset="-34"/>
                <a:ea typeface="Lato Light" panose="020F0502020204030203" pitchFamily="34" charset="0"/>
                <a:cs typeface="DB Ozone X" panose="02000506090000020004" pitchFamily="2" charset="-34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80159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0D6D339-F3C4-4149-A71C-8B44CE749108}"/>
              </a:ext>
            </a:extLst>
          </p:cNvPr>
          <p:cNvSpPr txBox="1"/>
          <p:nvPr/>
        </p:nvSpPr>
        <p:spPr>
          <a:xfrm>
            <a:off x="3748517" y="488327"/>
            <a:ext cx="4804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LINE AREA CHART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873675-F3FF-4081-BDE3-5E2B626E1FAE}"/>
              </a:ext>
            </a:extLst>
          </p:cNvPr>
          <p:cNvSpPr txBox="1"/>
          <p:nvPr/>
        </p:nvSpPr>
        <p:spPr>
          <a:xfrm>
            <a:off x="4180517" y="1273157"/>
            <a:ext cx="3940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WRITE YOUR SUBTITLE HERE</a:t>
            </a:r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F45AC312-AFAE-4D15-918B-952F9DCE99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595991"/>
              </p:ext>
            </p:extLst>
          </p:nvPr>
        </p:nvGraphicFramePr>
        <p:xfrm>
          <a:off x="909807" y="2499567"/>
          <a:ext cx="10481921" cy="2621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616FAC17-44B4-426B-8F28-4F8044171C6C}"/>
              </a:ext>
            </a:extLst>
          </p:cNvPr>
          <p:cNvSpPr/>
          <p:nvPr/>
        </p:nvSpPr>
        <p:spPr>
          <a:xfrm>
            <a:off x="2565284" y="1939315"/>
            <a:ext cx="6885218" cy="523220"/>
          </a:xfrm>
          <a:prstGeom prst="rect">
            <a:avLst/>
          </a:prstGeom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Lorem ipsum dolor sit </a:t>
            </a:r>
            <a:r>
              <a:rPr lang="en-US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amet</a:t>
            </a:r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, </a:t>
            </a:r>
            <a:r>
              <a:rPr lang="en-US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consectetuer</a:t>
            </a:r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adipiscing</a:t>
            </a:r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elit</a:t>
            </a:r>
            <a:r>
              <a:rPr lang="en-US" b="1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  <a:endParaRPr lang="en-US" b="1" dirty="0">
              <a:solidFill>
                <a:schemeClr val="tx2"/>
              </a:solidFill>
              <a:latin typeface="DB Ozone X" panose="02000506090000020004" pitchFamily="2" charset="-34"/>
              <a:ea typeface="Open Sans Semibold" pitchFamily="34" charset="0"/>
              <a:cs typeface="DB Ozone X" panose="02000506090000020004" pitchFamily="2" charset="-34"/>
            </a:endParaRPr>
          </a:p>
        </p:txBody>
      </p:sp>
      <p:sp>
        <p:nvSpPr>
          <p:cNvPr id="12" name="Round Same Side Corner Rectangle 59">
            <a:extLst>
              <a:ext uri="{FF2B5EF4-FFF2-40B4-BE49-F238E27FC236}">
                <a16:creationId xmlns:a16="http://schemas.microsoft.com/office/drawing/2014/main" id="{2CCD8D17-901E-44E4-9481-D2BD94C0C817}"/>
              </a:ext>
            </a:extLst>
          </p:cNvPr>
          <p:cNvSpPr/>
          <p:nvPr/>
        </p:nvSpPr>
        <p:spPr>
          <a:xfrm>
            <a:off x="1516610" y="5429518"/>
            <a:ext cx="426093" cy="42609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r"/>
            <a:endParaRPr lang="bg-BG" dirty="0"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5714FB-BCC9-4FEB-8D98-42A98AE73404}"/>
              </a:ext>
            </a:extLst>
          </p:cNvPr>
          <p:cNvSpPr txBox="1"/>
          <p:nvPr/>
        </p:nvSpPr>
        <p:spPr>
          <a:xfrm>
            <a:off x="1543607" y="5457369"/>
            <a:ext cx="36099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01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38F9997-9CD6-4501-BBFD-33011AA62811}"/>
              </a:ext>
            </a:extLst>
          </p:cNvPr>
          <p:cNvSpPr txBox="1">
            <a:spLocks/>
          </p:cNvSpPr>
          <p:nvPr/>
        </p:nvSpPr>
        <p:spPr>
          <a:xfrm>
            <a:off x="2108731" y="5409279"/>
            <a:ext cx="4003587" cy="8669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  <a:spcBef>
                <a:spcPts val="0"/>
              </a:spcBef>
            </a:pP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Fusce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posuere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, magna sed pulvinar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ultricies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,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purus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lectus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malesuada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libero, sit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amet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commodo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magna eros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quis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urna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  <a:endParaRPr lang="en-US" sz="1800" dirty="0">
              <a:solidFill>
                <a:schemeClr val="tx1"/>
              </a:solidFill>
              <a:latin typeface="DB Ozone X" panose="02000506090000020004" pitchFamily="2" charset="-34"/>
              <a:ea typeface="Lato Light" panose="020F0502020204030203" pitchFamily="34" charset="0"/>
              <a:cs typeface="DB Ozone X" panose="02000506090000020004" pitchFamily="2" charset="-34"/>
            </a:endParaRPr>
          </a:p>
        </p:txBody>
      </p:sp>
      <p:sp>
        <p:nvSpPr>
          <p:cNvPr id="24" name="Round Same Side Corner Rectangle 59">
            <a:extLst>
              <a:ext uri="{FF2B5EF4-FFF2-40B4-BE49-F238E27FC236}">
                <a16:creationId xmlns:a16="http://schemas.microsoft.com/office/drawing/2014/main" id="{A5A45772-F2AC-45B0-AC2D-0320022C24DD}"/>
              </a:ext>
            </a:extLst>
          </p:cNvPr>
          <p:cNvSpPr/>
          <p:nvPr/>
        </p:nvSpPr>
        <p:spPr>
          <a:xfrm>
            <a:off x="6309770" y="5429518"/>
            <a:ext cx="429768" cy="4297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r"/>
            <a:endParaRPr lang="bg-BG" dirty="0">
              <a:latin typeface="DB Ozone X" panose="02000506090000020004" pitchFamily="2" charset="-34"/>
              <a:cs typeface="DB Ozone X" panose="02000506090000020004" pitchFamily="2" charset="-3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930D5F-A95B-41DB-BA3C-7BC4F21033F5}"/>
              </a:ext>
            </a:extLst>
          </p:cNvPr>
          <p:cNvSpPr txBox="1"/>
          <p:nvPr/>
        </p:nvSpPr>
        <p:spPr>
          <a:xfrm>
            <a:off x="6351064" y="5457369"/>
            <a:ext cx="360996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DB Ozone X" panose="02000506090000020004" pitchFamily="2" charset="-34"/>
                <a:ea typeface="League Spartan" charset="0"/>
                <a:cs typeface="DB Ozone X" panose="02000506090000020004" pitchFamily="2" charset="-34"/>
              </a:rPr>
              <a:t>02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E40247D-28B0-4179-A512-619958ECCCB4}"/>
              </a:ext>
            </a:extLst>
          </p:cNvPr>
          <p:cNvSpPr txBox="1">
            <a:spLocks/>
          </p:cNvSpPr>
          <p:nvPr/>
        </p:nvSpPr>
        <p:spPr>
          <a:xfrm>
            <a:off x="6936990" y="5406569"/>
            <a:ext cx="4003587" cy="8669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  <a:spcBef>
                <a:spcPts val="0"/>
              </a:spcBef>
            </a:pP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Pellentesque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habitant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morbi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tristique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senectus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et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netus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et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malesuada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fames ac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turpis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egestas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. Proin pharetra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nonummy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pede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.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Mauris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 et </a:t>
            </a:r>
            <a:r>
              <a:rPr lang="en-US" sz="18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orci</a:t>
            </a:r>
            <a:r>
              <a:rPr lang="en-US" sz="18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533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BE9066C-F462-41E6-B3BC-5581A59D7A1E}"/>
              </a:ext>
            </a:extLst>
          </p:cNvPr>
          <p:cNvSpPr txBox="1"/>
          <p:nvPr/>
        </p:nvSpPr>
        <p:spPr>
          <a:xfrm>
            <a:off x="4180517" y="1273157"/>
            <a:ext cx="3940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300" dirty="0">
                <a:solidFill>
                  <a:schemeClr val="bg1">
                    <a:lumMod val="65000"/>
                  </a:schemeClr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WRITE YOUR SUBTITLE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F3ACCF-6762-41F4-B3E1-97C66BEE2594}"/>
              </a:ext>
            </a:extLst>
          </p:cNvPr>
          <p:cNvSpPr txBox="1"/>
          <p:nvPr/>
        </p:nvSpPr>
        <p:spPr>
          <a:xfrm>
            <a:off x="3748517" y="488327"/>
            <a:ext cx="4804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DB Ozone X" panose="02000506090000020004" pitchFamily="2" charset="-34"/>
                <a:cs typeface="DB Ozone X" panose="02000506090000020004" pitchFamily="2" charset="-34"/>
              </a:rPr>
              <a:t>BAR CHART SLIDE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2181350-C51A-4D2E-BBAA-114527D5C5A5}"/>
              </a:ext>
            </a:extLst>
          </p:cNvPr>
          <p:cNvGrpSpPr/>
          <p:nvPr/>
        </p:nvGrpSpPr>
        <p:grpSpPr>
          <a:xfrm>
            <a:off x="1372815" y="1585597"/>
            <a:ext cx="9446369" cy="4672221"/>
            <a:chOff x="2292259" y="2947622"/>
            <a:chExt cx="19793132" cy="9789781"/>
          </a:xfrm>
        </p:grpSpPr>
        <p:sp>
          <p:nvSpPr>
            <p:cNvPr id="18" name="Round Same Side Corner Rectangle 4">
              <a:extLst>
                <a:ext uri="{FF2B5EF4-FFF2-40B4-BE49-F238E27FC236}">
                  <a16:creationId xmlns:a16="http://schemas.microsoft.com/office/drawing/2014/main" id="{3730B19A-5014-44F6-9C18-9A98DE7B9B59}"/>
                </a:ext>
              </a:extLst>
            </p:cNvPr>
            <p:cNvSpPr/>
            <p:nvPr/>
          </p:nvSpPr>
          <p:spPr>
            <a:xfrm>
              <a:off x="11281343" y="9936480"/>
              <a:ext cx="1280160" cy="174897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19" name="Round Same Side Corner Rectangle 5">
              <a:extLst>
                <a:ext uri="{FF2B5EF4-FFF2-40B4-BE49-F238E27FC236}">
                  <a16:creationId xmlns:a16="http://schemas.microsoft.com/office/drawing/2014/main" id="{1D582D1B-AFE1-4A74-A511-6CF7D3AF8644}"/>
                </a:ext>
              </a:extLst>
            </p:cNvPr>
            <p:cNvSpPr/>
            <p:nvPr/>
          </p:nvSpPr>
          <p:spPr>
            <a:xfrm>
              <a:off x="13526291" y="9501410"/>
              <a:ext cx="1280160" cy="2184042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20" name="Round Same Side Corner Rectangle 6">
              <a:extLst>
                <a:ext uri="{FF2B5EF4-FFF2-40B4-BE49-F238E27FC236}">
                  <a16:creationId xmlns:a16="http://schemas.microsoft.com/office/drawing/2014/main" id="{6DD6364F-F3F6-4FC9-8275-BCE52B59387F}"/>
                </a:ext>
              </a:extLst>
            </p:cNvPr>
            <p:cNvSpPr/>
            <p:nvPr/>
          </p:nvSpPr>
          <p:spPr>
            <a:xfrm>
              <a:off x="15739108" y="8597799"/>
              <a:ext cx="1280160" cy="308765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21" name="Round Same Side Corner Rectangle 7">
              <a:extLst>
                <a:ext uri="{FF2B5EF4-FFF2-40B4-BE49-F238E27FC236}">
                  <a16:creationId xmlns:a16="http://schemas.microsoft.com/office/drawing/2014/main" id="{ED0441D7-14B0-4698-8140-DF218FB25780}"/>
                </a:ext>
              </a:extLst>
            </p:cNvPr>
            <p:cNvSpPr/>
            <p:nvPr/>
          </p:nvSpPr>
          <p:spPr>
            <a:xfrm>
              <a:off x="17956720" y="7030720"/>
              <a:ext cx="1280160" cy="4654731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22" name="Round Same Side Corner Rectangle 8">
              <a:extLst>
                <a:ext uri="{FF2B5EF4-FFF2-40B4-BE49-F238E27FC236}">
                  <a16:creationId xmlns:a16="http://schemas.microsoft.com/office/drawing/2014/main" id="{C0402B45-9F6D-4D35-829D-6A5C0037B88B}"/>
                </a:ext>
              </a:extLst>
            </p:cNvPr>
            <p:cNvSpPr/>
            <p:nvPr/>
          </p:nvSpPr>
          <p:spPr>
            <a:xfrm>
              <a:off x="20187187" y="3723417"/>
              <a:ext cx="1280160" cy="796203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398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03260FA-15B8-4363-B44A-8433B8B9EE42}"/>
                </a:ext>
              </a:extLst>
            </p:cNvPr>
            <p:cNvSpPr txBox="1"/>
            <p:nvPr/>
          </p:nvSpPr>
          <p:spPr>
            <a:xfrm>
              <a:off x="12012169" y="3427698"/>
              <a:ext cx="353315" cy="1942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sz="6000" b="1" dirty="0">
                <a:solidFill>
                  <a:schemeClr val="tx2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graphicFrame>
          <p:nvGraphicFramePr>
            <p:cNvPr id="24" name="Content Placeholder 3">
              <a:extLst>
                <a:ext uri="{FF2B5EF4-FFF2-40B4-BE49-F238E27FC236}">
                  <a16:creationId xmlns:a16="http://schemas.microsoft.com/office/drawing/2014/main" id="{47EA0D93-C04E-4557-8E0A-CCFA2743BAB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37204507"/>
                </p:ext>
              </p:extLst>
            </p:nvPr>
          </p:nvGraphicFramePr>
          <p:xfrm>
            <a:off x="10689046" y="2947622"/>
            <a:ext cx="11396345" cy="96101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056F757-E5FB-4064-A406-844B67FBD4F0}"/>
                </a:ext>
              </a:extLst>
            </p:cNvPr>
            <p:cNvSpPr/>
            <p:nvPr/>
          </p:nvSpPr>
          <p:spPr>
            <a:xfrm>
              <a:off x="2292259" y="3844060"/>
              <a:ext cx="7285967" cy="8148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87553" tIns="243777" rIns="487553" bIns="243777" rtlCol="0" anchor="t" anchorCtr="0"/>
            <a:lstStyle/>
            <a:p>
              <a:pPr>
                <a:spcAft>
                  <a:spcPts val="2399"/>
                </a:spcAft>
              </a:pPr>
              <a:endParaRPr lang="en-US" sz="2799" dirty="0">
                <a:solidFill>
                  <a:schemeClr val="tx1"/>
                </a:solidFill>
                <a:latin typeface="DB Ozone X" panose="02000506090000020004" pitchFamily="2" charset="-34"/>
                <a:cs typeface="DB Ozone X" panose="02000506090000020004" pitchFamily="2" charset="-34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76A3CA6-2046-4169-A336-ED359A2D47E9}"/>
                </a:ext>
              </a:extLst>
            </p:cNvPr>
            <p:cNvSpPr/>
            <p:nvPr/>
          </p:nvSpPr>
          <p:spPr>
            <a:xfrm>
              <a:off x="5046992" y="4309355"/>
              <a:ext cx="1784970" cy="1059577"/>
            </a:xfrm>
            <a:prstGeom prst="rect">
              <a:avLst/>
            </a:prstGeom>
            <a:ln>
              <a:noFill/>
            </a:ln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tx2"/>
                  </a:solidFill>
                  <a:latin typeface="DB Ozone X" panose="02000506090000020004" pitchFamily="2" charset="-34"/>
                  <a:ea typeface="Open Sans Semibold" pitchFamily="34" charset="0"/>
                  <a:cs typeface="DB Ozone X" panose="02000506090000020004" pitchFamily="2" charset="-34"/>
                </a:rPr>
                <a:t>TOPIC</a:t>
              </a: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5CF3F6E8-2AFB-451F-AB76-6F1145381EC1}"/>
                </a:ext>
              </a:extLst>
            </p:cNvPr>
            <p:cNvSpPr txBox="1">
              <a:spLocks/>
            </p:cNvSpPr>
            <p:nvPr/>
          </p:nvSpPr>
          <p:spPr>
            <a:xfrm>
              <a:off x="2708294" y="5371579"/>
              <a:ext cx="6453897" cy="7365824"/>
            </a:xfrm>
            <a:prstGeom prst="rect">
              <a:avLst/>
            </a:prstGeom>
          </p:spPr>
          <p:txBody>
            <a:bodyPr vert="horz" wrap="square" lIns="217490" tIns="108745" rIns="217490" bIns="108745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-342900" algn="just">
                <a:lnSpc>
                  <a:spcPts val="2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Lorem ipsum dolor sit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amet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,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consectetuer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adipiscing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elit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Maecenas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porttitor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congue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massa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Fusce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posuere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, magna sed pulvinar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ultricies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,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purus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lectus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malesuada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libero, sit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amet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commodo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magna eros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quis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urna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</a:t>
              </a:r>
            </a:p>
            <a:p>
              <a:pPr indent="-342900" algn="just">
                <a:lnSpc>
                  <a:spcPts val="2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Nunc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viverra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imperdiet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enim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Fusce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est.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Vivamus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a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tellus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</a:t>
              </a:r>
            </a:p>
            <a:p>
              <a:pPr indent="-342900" algn="just">
                <a:lnSpc>
                  <a:spcPts val="2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</a:pP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Pellentesque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habitant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morbi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tristique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senectus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et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netus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et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malesuada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fames ac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turpis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egestas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Proin pharetra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nonummy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pede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Mauris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 et </a:t>
              </a:r>
              <a:r>
                <a:rPr lang="en-US" sz="1500" dirty="0" err="1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orci</a:t>
              </a:r>
              <a:r>
                <a:rPr lang="en-US" sz="1500" dirty="0">
                  <a:solidFill>
                    <a:schemeClr val="tx1"/>
                  </a:solidFill>
                  <a:latin typeface="DB Ozone X" panose="02000506090000020004" pitchFamily="2" charset="-34"/>
                  <a:ea typeface="Open Sans Light" panose="020B0306030504020204" pitchFamily="34" charset="0"/>
                  <a:cs typeface="DB Ozone X" panose="02000506090000020004" pitchFamily="2" charset="-34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767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95011A-9E5F-483A-90C7-15F2425196E4}"/>
              </a:ext>
            </a:extLst>
          </p:cNvPr>
          <p:cNvSpPr txBox="1"/>
          <p:nvPr/>
        </p:nvSpPr>
        <p:spPr>
          <a:xfrm>
            <a:off x="1266031" y="2613392"/>
            <a:ext cx="9659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2000" dirty="0" err="1">
                <a:latin typeface="DB Ozone X" panose="02000506090000020004" pitchFamily="2" charset="-34"/>
                <a:cs typeface="DB Ozone X" panose="02000506090000020004" pitchFamily="2" charset="-34"/>
              </a:rPr>
              <a:t>urna</a:t>
            </a:r>
            <a:r>
              <a:rPr lang="en-US" sz="2000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DB Ozone X" panose="02000506090000020004" pitchFamily="2" charset="-34"/>
                <a:cs typeface="DB Ozone X" panose="02000506090000020004" pitchFamily="2" charset="-34"/>
              </a:rPr>
              <a:t>Nunc viverra imperdiet enim. Fusce est. Vivamus a </a:t>
            </a:r>
            <a:r>
              <a:rPr lang="en-US" sz="2000" b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tellus</a:t>
            </a:r>
            <a:r>
              <a:rPr lang="en-US" sz="2000" b="1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  <a:p>
            <a:pPr algn="ctr"/>
            <a:r>
              <a:rPr lang="en-US" sz="2000" i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Pellentesque</a:t>
            </a:r>
            <a:r>
              <a:rPr lang="en-US" sz="2000" i="1" dirty="0">
                <a:latin typeface="DB Ozone X" panose="02000506090000020004" pitchFamily="2" charset="-34"/>
                <a:cs typeface="DB Ozone X" panose="02000506090000020004" pitchFamily="2" charset="-34"/>
              </a:rPr>
              <a:t> habitant morbi tristique senectus et netus et malesuada fames ac turpis egestas. Proin pharetra nonummy pede. Mauris et </a:t>
            </a:r>
            <a:r>
              <a:rPr lang="en-US" sz="2000" i="1" dirty="0" err="1">
                <a:latin typeface="DB Ozone X" panose="02000506090000020004" pitchFamily="2" charset="-34"/>
                <a:cs typeface="DB Ozone X" panose="02000506090000020004" pitchFamily="2" charset="-34"/>
              </a:rPr>
              <a:t>orci</a:t>
            </a:r>
            <a:r>
              <a:rPr lang="en-US" sz="2000" i="1" dirty="0">
                <a:latin typeface="DB Ozone X" panose="02000506090000020004" pitchFamily="2" charset="-34"/>
                <a:cs typeface="DB Ozone X" panose="02000506090000020004" pitchFamily="2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361264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SE_template_D.potx" id="{EFD225CF-9276-4209-968D-90CD8632C11C}" vid="{3CA92175-76CB-496F-A341-8D3EA986AF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KUSE_template_E</Template>
  <TotalTime>16</TotalTime>
  <Words>301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DB Ozone X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</dc:creator>
  <cp:lastModifiedBy>Jaruwat Pailai</cp:lastModifiedBy>
  <cp:revision>18</cp:revision>
  <dcterms:created xsi:type="dcterms:W3CDTF">2017-03-20T04:12:25Z</dcterms:created>
  <dcterms:modified xsi:type="dcterms:W3CDTF">2021-03-10T18:43:08Z</dcterms:modified>
</cp:coreProperties>
</file>